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D416-FD33-48A1-8F83-B7BE4F10436A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6633B-F903-44D2-A457-FD5396F6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 noChangeShapeType="1"/>
          </p:cNvSpPr>
          <p:nvPr/>
        </p:nvSpPr>
        <p:spPr bwMode="auto">
          <a:xfrm>
            <a:off x="292100" y="6496050"/>
            <a:ext cx="2800350" cy="198437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Vice President</a:t>
            </a:r>
            <a:r>
              <a:rPr lang="en-US" sz="800" dirty="0" smtClean="0">
                <a:solidFill>
                  <a:srgbClr val="000000"/>
                </a:solidFill>
                <a:latin typeface="Tw Cen MT" pitchFamily="34" charset="0"/>
              </a:rPr>
              <a:t>, Education (Ronald A. </a:t>
            </a:r>
            <a:r>
              <a:rPr lang="en-US" sz="800" dirty="0" smtClean="0">
                <a:solidFill>
                  <a:srgbClr val="000000"/>
                </a:solidFill>
                <a:latin typeface="Tw Cen MT" pitchFamily="34" charset="0"/>
              </a:rPr>
              <a:t>Jones, CTM)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3289300" y="5953125"/>
            <a:ext cx="866775" cy="160337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292100" y="5953125"/>
            <a:ext cx="2800350" cy="160337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Contest Master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 (</a:t>
            </a:r>
            <a:r>
              <a:rPr lang="en-US" sz="800" dirty="0" err="1" smtClean="0">
                <a:solidFill>
                  <a:srgbClr val="000000"/>
                </a:solidFill>
                <a:latin typeface="Tw Cen MT"/>
              </a:rPr>
              <a:t>Bigyani</a:t>
            </a:r>
            <a:r>
              <a:rPr lang="en-US" sz="800" dirty="0" smtClean="0">
                <a:solidFill>
                  <a:srgbClr val="000000"/>
                </a:solidFill>
                <a:latin typeface="Tw Cen MT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Tw Cen MT"/>
              </a:rPr>
              <a:t>Das, </a:t>
            </a:r>
            <a:r>
              <a:rPr lang="en-US" sz="800" dirty="0" err="1" smtClean="0">
                <a:solidFill>
                  <a:srgbClr val="000000"/>
                </a:solidFill>
                <a:latin typeface="Tw Cen MT"/>
              </a:rPr>
              <a:t>Ph.D</a:t>
            </a:r>
            <a:r>
              <a:rPr lang="en-US" sz="800" dirty="0" smtClean="0">
                <a:solidFill>
                  <a:srgbClr val="000000"/>
                </a:solidFill>
                <a:latin typeface="Tw Cen MT"/>
              </a:rPr>
              <a:t>, </a:t>
            </a:r>
            <a:r>
              <a:rPr lang="en-US" sz="800" dirty="0" smtClean="0">
                <a:solidFill>
                  <a:srgbClr val="000000"/>
                </a:solidFill>
                <a:latin typeface="Tw Cen MT"/>
              </a:rPr>
              <a:t>DTM)</a:t>
            </a:r>
            <a:endParaRPr lang="en-US" sz="800" dirty="0" smtClean="0">
              <a:latin typeface="Tw Cen M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289300" y="5924550"/>
            <a:ext cx="857250" cy="0"/>
          </a:xfrm>
          <a:prstGeom prst="line">
            <a:avLst/>
          </a:prstGeom>
          <a:noFill/>
          <a:ln w="317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07975" y="6483350"/>
            <a:ext cx="2757488" cy="0"/>
          </a:xfrm>
          <a:prstGeom prst="line">
            <a:avLst/>
          </a:prstGeom>
          <a:noFill/>
          <a:ln w="317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92100" y="5924550"/>
            <a:ext cx="2757488" cy="0"/>
          </a:xfrm>
          <a:prstGeom prst="line">
            <a:avLst/>
          </a:prstGeom>
          <a:noFill/>
          <a:ln w="317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292100" y="3724275"/>
            <a:ext cx="4768850" cy="1600200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For successfully competing at the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Club level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of the 2011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International Speech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Contest</a:t>
            </a:r>
          </a:p>
        </p:txBody>
      </p:sp>
      <p:sp>
        <p:nvSpPr>
          <p:cNvPr id="1033" name="Rectangle 9"/>
          <p:cNvSpPr>
            <a:spLocks noChangeArrowheads="1" noChangeShapeType="1"/>
          </p:cNvSpPr>
          <p:nvPr/>
        </p:nvSpPr>
        <p:spPr bwMode="auto">
          <a:xfrm>
            <a:off x="546100" y="642937"/>
            <a:ext cx="8505825" cy="1023938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292100" y="304800"/>
            <a:ext cx="8712200" cy="3419475"/>
            <a:chOff x="105759504" y="106993944"/>
            <a:chExt cx="8711946" cy="3419856"/>
          </a:xfrm>
        </p:grpSpPr>
        <p:sp>
          <p:nvSpPr>
            <p:cNvPr id="1035" name="Rectangle 11"/>
            <p:cNvSpPr>
              <a:spLocks noChangeArrowheads="1" noChangeShapeType="1"/>
            </p:cNvSpPr>
            <p:nvPr/>
          </p:nvSpPr>
          <p:spPr bwMode="auto">
            <a:xfrm>
              <a:off x="106756200" y="106993944"/>
              <a:ext cx="7529513" cy="3419856"/>
            </a:xfrm>
            <a:prstGeom prst="rect">
              <a:avLst/>
            </a:prstGeom>
            <a:solidFill>
              <a:srgbClr val="FFCC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Text Box 12"/>
            <p:cNvSpPr txBox="1">
              <a:spLocks noChangeArrowheads="1" noChangeShapeType="1"/>
            </p:cNvSpPr>
            <p:nvPr/>
          </p:nvSpPr>
          <p:spPr bwMode="auto">
            <a:xfrm>
              <a:off x="105759504" y="108699300"/>
              <a:ext cx="4768596" cy="1257300"/>
            </a:xfrm>
            <a:prstGeom prst="rect">
              <a:avLst/>
            </a:prstGeom>
            <a:solidFill>
              <a:srgbClr val="FFFFFF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3399FF"/>
                  </a:solidFill>
                  <a:effectLst/>
                  <a:latin typeface="Tw Cen MT" pitchFamily="34" charset="0"/>
                </a:rPr>
                <a:t>This certificate is awarded to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 noChangeShapeType="1"/>
            </p:cNvSpPr>
            <p:nvPr/>
          </p:nvSpPr>
          <p:spPr bwMode="auto">
            <a:xfrm>
              <a:off x="106070400" y="107332463"/>
              <a:ext cx="8401050" cy="1023937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rgbClr val="3399FF"/>
                  </a:solidFill>
                  <a:effectLst/>
                  <a:latin typeface="Garamond" pitchFamily="18" charset="0"/>
                </a:rPr>
                <a:t>Certificate of </a:t>
              </a: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rgbClr val="3399FF"/>
                  </a:solidFill>
                  <a:effectLst/>
                  <a:latin typeface="Garamond" pitchFamily="18" charset="0"/>
                </a:rPr>
                <a:t>Participation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3399FF"/>
                  </a:solidFill>
                  <a:latin typeface="Tw Cen MT" pitchFamily="34" charset="0"/>
                </a:rPr>
                <a:t>Goddard Toastmasters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05841800" y="109956600"/>
              <a:ext cx="4686300" cy="0"/>
            </a:xfrm>
            <a:prstGeom prst="line">
              <a:avLst/>
            </a:prstGeom>
            <a:noFill/>
            <a:ln w="50800" algn="ctr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40" name="Picture 16" descr="jaci-oval-logo-gold-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50" y="2590800"/>
            <a:ext cx="3943350" cy="3154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7" name="Picture 16" descr="goddard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5105400"/>
            <a:ext cx="838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 noChangeShapeType="1"/>
          </p:cNvSpPr>
          <p:nvPr/>
        </p:nvSpPr>
        <p:spPr bwMode="auto">
          <a:xfrm>
            <a:off x="292100" y="6496050"/>
            <a:ext cx="2800350" cy="198437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Vice President, Education (Ronald A. Jones, CTM)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3289300" y="5953125"/>
            <a:ext cx="866775" cy="160337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304800" y="5943600"/>
            <a:ext cx="2800350" cy="160337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w Cen MT" pitchFamily="34" charset="0"/>
              </a:rPr>
              <a:t>Contest Master </a:t>
            </a:r>
            <a:r>
              <a:rPr lang="en-US" sz="800" dirty="0" smtClean="0">
                <a:solidFill>
                  <a:srgbClr val="000000"/>
                </a:solidFill>
                <a:latin typeface="Tw Cen MT" pitchFamily="34" charset="0"/>
              </a:rPr>
              <a:t>(</a:t>
            </a:r>
            <a:r>
              <a:rPr lang="en-US" sz="800" dirty="0" err="1" smtClean="0">
                <a:solidFill>
                  <a:srgbClr val="000000"/>
                </a:solidFill>
                <a:latin typeface="Tw Cen MT"/>
              </a:rPr>
              <a:t>Bigyani</a:t>
            </a:r>
            <a:r>
              <a:rPr lang="en-US" sz="800" dirty="0" smtClean="0">
                <a:solidFill>
                  <a:srgbClr val="000000"/>
                </a:solidFill>
                <a:latin typeface="Tw Cen MT"/>
              </a:rPr>
              <a:t> Das, </a:t>
            </a:r>
            <a:r>
              <a:rPr lang="en-US" sz="800" dirty="0" err="1" smtClean="0">
                <a:solidFill>
                  <a:srgbClr val="000000"/>
                </a:solidFill>
                <a:latin typeface="Tw Cen MT"/>
              </a:rPr>
              <a:t>Ph.D</a:t>
            </a:r>
            <a:r>
              <a:rPr lang="en-US" sz="800" dirty="0" smtClean="0">
                <a:solidFill>
                  <a:srgbClr val="000000"/>
                </a:solidFill>
                <a:latin typeface="Tw Cen MT"/>
              </a:rPr>
              <a:t>, DTM)</a:t>
            </a:r>
            <a:endParaRPr lang="en-US" sz="800" dirty="0" smtClean="0">
              <a:latin typeface="Tw Cen M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289300" y="5924550"/>
            <a:ext cx="857250" cy="0"/>
          </a:xfrm>
          <a:prstGeom prst="line">
            <a:avLst/>
          </a:prstGeom>
          <a:noFill/>
          <a:ln w="317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07975" y="6483350"/>
            <a:ext cx="2757488" cy="0"/>
          </a:xfrm>
          <a:prstGeom prst="line">
            <a:avLst/>
          </a:prstGeom>
          <a:noFill/>
          <a:ln w="317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92100" y="5924550"/>
            <a:ext cx="2757488" cy="0"/>
          </a:xfrm>
          <a:prstGeom prst="line">
            <a:avLst/>
          </a:prstGeom>
          <a:noFill/>
          <a:ln w="3175" algn="ctr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292100" y="3724275"/>
            <a:ext cx="4768850" cy="1600200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For successfully competing at the Club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level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of the 2011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Evaluation Contest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Tw Cen MT" pitchFamily="34" charset="0"/>
              </a:rPr>
              <a:t> 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3399FF"/>
              </a:solidFill>
              <a:effectLst/>
              <a:latin typeface="Tw Cen MT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 noChangeShapeType="1"/>
          </p:cNvSpPr>
          <p:nvPr/>
        </p:nvSpPr>
        <p:spPr bwMode="auto">
          <a:xfrm>
            <a:off x="546100" y="642937"/>
            <a:ext cx="8505825" cy="1023938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2100" y="304800"/>
            <a:ext cx="8712200" cy="3419475"/>
            <a:chOff x="105759504" y="106993944"/>
            <a:chExt cx="8711946" cy="3419856"/>
          </a:xfrm>
        </p:grpSpPr>
        <p:sp>
          <p:nvSpPr>
            <p:cNvPr id="1035" name="Rectangle 11"/>
            <p:cNvSpPr>
              <a:spLocks noChangeArrowheads="1" noChangeShapeType="1"/>
            </p:cNvSpPr>
            <p:nvPr/>
          </p:nvSpPr>
          <p:spPr bwMode="auto">
            <a:xfrm>
              <a:off x="106756200" y="106993944"/>
              <a:ext cx="7529513" cy="3419856"/>
            </a:xfrm>
            <a:prstGeom prst="rect">
              <a:avLst/>
            </a:prstGeom>
            <a:solidFill>
              <a:srgbClr val="FFCC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Text Box 12"/>
            <p:cNvSpPr txBox="1">
              <a:spLocks noChangeArrowheads="1" noChangeShapeType="1"/>
            </p:cNvSpPr>
            <p:nvPr/>
          </p:nvSpPr>
          <p:spPr bwMode="auto">
            <a:xfrm>
              <a:off x="105759504" y="108699300"/>
              <a:ext cx="4768596" cy="1257300"/>
            </a:xfrm>
            <a:prstGeom prst="rect">
              <a:avLst/>
            </a:prstGeom>
            <a:solidFill>
              <a:srgbClr val="FFFFFF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3399FF"/>
                  </a:solidFill>
                  <a:effectLst/>
                  <a:latin typeface="Tw Cen MT" pitchFamily="34" charset="0"/>
                </a:rPr>
                <a:t>This certificate is awarded to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 noChangeShapeType="1"/>
            </p:cNvSpPr>
            <p:nvPr/>
          </p:nvSpPr>
          <p:spPr bwMode="auto">
            <a:xfrm>
              <a:off x="106070400" y="107332463"/>
              <a:ext cx="8401050" cy="1023937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rgbClr val="3399FF"/>
                  </a:solidFill>
                  <a:effectLst/>
                  <a:latin typeface="Garamond" pitchFamily="18" charset="0"/>
                </a:rPr>
                <a:t>Certificate of </a:t>
              </a: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rgbClr val="3399FF"/>
                  </a:solidFill>
                  <a:effectLst/>
                  <a:latin typeface="Garamond" pitchFamily="18" charset="0"/>
                </a:rPr>
                <a:t>Participation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3399FF"/>
                  </a:solidFill>
                  <a:latin typeface="Tw Cen MT" pitchFamily="34" charset="0"/>
                </a:rPr>
                <a:t>Goddard Toastmasters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05841800" y="109956600"/>
              <a:ext cx="4686300" cy="0"/>
            </a:xfrm>
            <a:prstGeom prst="line">
              <a:avLst/>
            </a:prstGeom>
            <a:noFill/>
            <a:ln w="50800" algn="ctr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40" name="Picture 16" descr="jaci-oval-logo-gold-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50" y="2695575"/>
            <a:ext cx="3943350" cy="3154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8" name="Picture 17" descr="goddard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5105400"/>
            <a:ext cx="838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91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GEICO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Jaci</dc:creator>
  <cp:lastModifiedBy>OMI</cp:lastModifiedBy>
  <cp:revision>8</cp:revision>
  <dcterms:created xsi:type="dcterms:W3CDTF">2011-01-29T01:54:59Z</dcterms:created>
  <dcterms:modified xsi:type="dcterms:W3CDTF">2011-02-22T20:43:23Z</dcterms:modified>
</cp:coreProperties>
</file>