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7B35-2242-4737-925F-DAE2E8B3E582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EA05-6ED3-4CD2-8629-A05E7220D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 noChangeShapeType="1"/>
          </p:cNvSpPr>
          <p:nvPr/>
        </p:nvSpPr>
        <p:spPr bwMode="auto">
          <a:xfrm rot="16200000">
            <a:off x="5347495" y="3034507"/>
            <a:ext cx="1920875" cy="5148262"/>
          </a:xfrm>
          <a:prstGeom prst="roundRect">
            <a:avLst>
              <a:gd name="adj" fmla="val 9782"/>
            </a:avLst>
          </a:prstGeom>
          <a:noFill/>
          <a:ln w="76200" cmpd="tri" algn="ctr">
            <a:solidFill>
              <a:srgbClr val="FEB80A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4337050" y="2830513"/>
            <a:ext cx="4806950" cy="6286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This certificate is awarded to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7232650" y="5629275"/>
            <a:ext cx="857250" cy="211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 noChangeShapeType="1"/>
          </p:cNvSpPr>
          <p:nvPr/>
        </p:nvSpPr>
        <p:spPr bwMode="auto">
          <a:xfrm>
            <a:off x="4375150" y="5629275"/>
            <a:ext cx="2800350" cy="2095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Area Governor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32650" y="5629275"/>
            <a:ext cx="85725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75150" y="5629275"/>
            <a:ext cx="2757488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337050" y="6364288"/>
            <a:ext cx="2800350" cy="2238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Division Governor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79913" y="6364288"/>
            <a:ext cx="2757487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 noChangeShapeType="1"/>
          </p:cNvSpPr>
          <p:nvPr/>
        </p:nvSpPr>
        <p:spPr bwMode="auto">
          <a:xfrm>
            <a:off x="4337050" y="3459163"/>
            <a:ext cx="4806950" cy="7429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4F271C"/>
              </a:solidFill>
              <a:effectLst/>
              <a:latin typeface="Lucida Sans Typewriter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Sans Typewriter" pitchFamily="49" charset="0"/>
              </a:rPr>
              <a:t>____________________________________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 noChangeShapeType="1"/>
          </p:cNvSpPr>
          <p:nvPr/>
        </p:nvSpPr>
        <p:spPr bwMode="auto">
          <a:xfrm>
            <a:off x="4260850" y="714375"/>
            <a:ext cx="4883150" cy="2116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First Place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International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Speech Contest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Picture 12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285875"/>
            <a:ext cx="3943350" cy="3154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4038600" y="3355975"/>
            <a:ext cx="1371600" cy="685800"/>
            <a:chOff x="109505523" y="109855567"/>
            <a:chExt cx="1371600" cy="685800"/>
          </a:xfrm>
        </p:grpSpPr>
        <p:sp>
          <p:nvSpPr>
            <p:cNvPr id="1038" name="Rectangle 14" hidden="1"/>
            <p:cNvSpPr>
              <a:spLocks noChangeArrowheads="1" noChangeShapeType="1"/>
            </p:cNvSpPr>
            <p:nvPr/>
          </p:nvSpPr>
          <p:spPr bwMode="auto">
            <a:xfrm>
              <a:off x="109505523" y="109855567"/>
              <a:ext cx="1371600" cy="6858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9" name="Picture 15" descr="&lt;EMPTY&gt;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850161" y="109855567"/>
              <a:ext cx="682323" cy="685800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 noChangeShapeType="1"/>
          </p:cNvSpPr>
          <p:nvPr/>
        </p:nvSpPr>
        <p:spPr bwMode="auto">
          <a:xfrm rot="16200000">
            <a:off x="5347495" y="3034507"/>
            <a:ext cx="1920875" cy="5148262"/>
          </a:xfrm>
          <a:prstGeom prst="roundRect">
            <a:avLst>
              <a:gd name="adj" fmla="val 9782"/>
            </a:avLst>
          </a:prstGeom>
          <a:noFill/>
          <a:ln w="76200" cmpd="tri" algn="ctr">
            <a:solidFill>
              <a:srgbClr val="FEB80A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4337050" y="2830513"/>
            <a:ext cx="4806950" cy="6286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This certificate is awarded to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7232650" y="5629275"/>
            <a:ext cx="857250" cy="211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 noChangeShapeType="1"/>
          </p:cNvSpPr>
          <p:nvPr/>
        </p:nvSpPr>
        <p:spPr bwMode="auto">
          <a:xfrm>
            <a:off x="4375150" y="5629275"/>
            <a:ext cx="2800350" cy="2095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Area Governor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32650" y="5629275"/>
            <a:ext cx="85725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75150" y="5629275"/>
            <a:ext cx="2757488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337050" y="6364288"/>
            <a:ext cx="2800350" cy="2238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Division Governor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79913" y="6364288"/>
            <a:ext cx="2757487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 noChangeShapeType="1"/>
          </p:cNvSpPr>
          <p:nvPr/>
        </p:nvSpPr>
        <p:spPr bwMode="auto">
          <a:xfrm>
            <a:off x="4337050" y="3459163"/>
            <a:ext cx="4806950" cy="7429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4F271C"/>
              </a:solidFill>
              <a:effectLst/>
              <a:latin typeface="Lucida Sans Typewriter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Sans Typewriter" pitchFamily="49" charset="0"/>
              </a:rPr>
              <a:t>____________________________________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 noChangeShapeType="1"/>
          </p:cNvSpPr>
          <p:nvPr/>
        </p:nvSpPr>
        <p:spPr bwMode="auto">
          <a:xfrm>
            <a:off x="4260850" y="714375"/>
            <a:ext cx="4883150" cy="2116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Second Place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International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Speech Contest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Picture 12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285875"/>
            <a:ext cx="3943350" cy="3154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38600" y="3355975"/>
            <a:ext cx="1371600" cy="685800"/>
            <a:chOff x="109505523" y="109855567"/>
            <a:chExt cx="1371600" cy="685800"/>
          </a:xfrm>
        </p:grpSpPr>
        <p:sp>
          <p:nvSpPr>
            <p:cNvPr id="1038" name="Rectangle 14" hidden="1"/>
            <p:cNvSpPr>
              <a:spLocks noChangeArrowheads="1" noChangeShapeType="1"/>
            </p:cNvSpPr>
            <p:nvPr/>
          </p:nvSpPr>
          <p:spPr bwMode="auto">
            <a:xfrm>
              <a:off x="109505523" y="109855567"/>
              <a:ext cx="1371600" cy="6858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9" name="Picture 15" descr="&lt;EMPTY&gt;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850161" y="109855567"/>
              <a:ext cx="682323" cy="685800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 noChangeShapeType="1"/>
          </p:cNvSpPr>
          <p:nvPr/>
        </p:nvSpPr>
        <p:spPr bwMode="auto">
          <a:xfrm rot="16200000">
            <a:off x="5347495" y="3034507"/>
            <a:ext cx="1920875" cy="5148262"/>
          </a:xfrm>
          <a:prstGeom prst="roundRect">
            <a:avLst>
              <a:gd name="adj" fmla="val 9782"/>
            </a:avLst>
          </a:prstGeom>
          <a:noFill/>
          <a:ln w="76200" cmpd="tri" algn="ctr">
            <a:solidFill>
              <a:srgbClr val="FEB80A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4337050" y="2830513"/>
            <a:ext cx="4806950" cy="6286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This certificate is awarded to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7232650" y="5629275"/>
            <a:ext cx="857250" cy="211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 noChangeShapeType="1"/>
          </p:cNvSpPr>
          <p:nvPr/>
        </p:nvSpPr>
        <p:spPr bwMode="auto">
          <a:xfrm>
            <a:off x="4375150" y="5629275"/>
            <a:ext cx="2800350" cy="2095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Area Governor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32650" y="5629275"/>
            <a:ext cx="85725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75150" y="5629275"/>
            <a:ext cx="2757488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337050" y="6364288"/>
            <a:ext cx="2800350" cy="2238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Division Governor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79913" y="6364288"/>
            <a:ext cx="2757487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 noChangeShapeType="1"/>
          </p:cNvSpPr>
          <p:nvPr/>
        </p:nvSpPr>
        <p:spPr bwMode="auto">
          <a:xfrm>
            <a:off x="4337050" y="3459163"/>
            <a:ext cx="4806950" cy="7429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F271C"/>
              </a:solidFill>
              <a:effectLst/>
              <a:latin typeface="Lucida Sans Typewriter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Sans Typewriter" pitchFamily="49" charset="0"/>
              </a:rPr>
              <a:t>____________________________________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 noChangeShapeType="1"/>
          </p:cNvSpPr>
          <p:nvPr/>
        </p:nvSpPr>
        <p:spPr bwMode="auto">
          <a:xfrm>
            <a:off x="4260850" y="714375"/>
            <a:ext cx="4883150" cy="2116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Third Place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International Speech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Contest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Picture 12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285875"/>
            <a:ext cx="3943350" cy="3154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38600" y="3355975"/>
            <a:ext cx="1371600" cy="685800"/>
            <a:chOff x="109505523" y="109855567"/>
            <a:chExt cx="1371600" cy="685800"/>
          </a:xfrm>
        </p:grpSpPr>
        <p:sp>
          <p:nvSpPr>
            <p:cNvPr id="1038" name="Rectangle 14" hidden="1"/>
            <p:cNvSpPr>
              <a:spLocks noChangeArrowheads="1" noChangeShapeType="1"/>
            </p:cNvSpPr>
            <p:nvPr/>
          </p:nvSpPr>
          <p:spPr bwMode="auto">
            <a:xfrm>
              <a:off x="109505523" y="109855567"/>
              <a:ext cx="1371600" cy="6858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9" name="Picture 15" descr="&lt;EMPTY&gt;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850161" y="109855567"/>
              <a:ext cx="682323" cy="685800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 noChangeShapeType="1"/>
          </p:cNvSpPr>
          <p:nvPr/>
        </p:nvSpPr>
        <p:spPr bwMode="auto">
          <a:xfrm rot="16200000">
            <a:off x="5347495" y="3034507"/>
            <a:ext cx="1920875" cy="5148262"/>
          </a:xfrm>
          <a:prstGeom prst="roundRect">
            <a:avLst>
              <a:gd name="adj" fmla="val 9782"/>
            </a:avLst>
          </a:prstGeom>
          <a:noFill/>
          <a:ln w="76200" cmpd="tri" algn="ctr">
            <a:solidFill>
              <a:srgbClr val="FEB80A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4337050" y="2830513"/>
            <a:ext cx="4806950" cy="6286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This certificate is awarded to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7232650" y="5629275"/>
            <a:ext cx="857250" cy="211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 noChangeShapeType="1"/>
          </p:cNvSpPr>
          <p:nvPr/>
        </p:nvSpPr>
        <p:spPr bwMode="auto">
          <a:xfrm>
            <a:off x="4375150" y="5629275"/>
            <a:ext cx="2800350" cy="2095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Area Governor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32650" y="5629275"/>
            <a:ext cx="85725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75150" y="5629275"/>
            <a:ext cx="2757488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337050" y="6364288"/>
            <a:ext cx="2800350" cy="2238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Division Governor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79913" y="6364288"/>
            <a:ext cx="2757487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 noChangeShapeType="1"/>
          </p:cNvSpPr>
          <p:nvPr/>
        </p:nvSpPr>
        <p:spPr bwMode="auto">
          <a:xfrm>
            <a:off x="4337050" y="3459163"/>
            <a:ext cx="4806950" cy="7429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4F271C"/>
              </a:solidFill>
              <a:effectLst/>
              <a:latin typeface="Lucida Sans Typewriter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Sans Typewriter" pitchFamily="49" charset="0"/>
              </a:rPr>
              <a:t>____________________________________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 noChangeShapeType="1"/>
          </p:cNvSpPr>
          <p:nvPr/>
        </p:nvSpPr>
        <p:spPr bwMode="auto">
          <a:xfrm>
            <a:off x="4260850" y="714375"/>
            <a:ext cx="4883150" cy="2116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First Place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Evaluation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Contest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Picture 12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285875"/>
            <a:ext cx="3943350" cy="3154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38600" y="3355975"/>
            <a:ext cx="1371600" cy="685800"/>
            <a:chOff x="109505523" y="109855567"/>
            <a:chExt cx="1371600" cy="685800"/>
          </a:xfrm>
        </p:grpSpPr>
        <p:sp>
          <p:nvSpPr>
            <p:cNvPr id="1038" name="Rectangle 14" hidden="1"/>
            <p:cNvSpPr>
              <a:spLocks noChangeArrowheads="1" noChangeShapeType="1"/>
            </p:cNvSpPr>
            <p:nvPr/>
          </p:nvSpPr>
          <p:spPr bwMode="auto">
            <a:xfrm>
              <a:off x="109505523" y="109855567"/>
              <a:ext cx="1371600" cy="6858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9" name="Picture 15" descr="&lt;EMPTY&gt;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850161" y="109855567"/>
              <a:ext cx="682323" cy="685800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 noChangeShapeType="1"/>
          </p:cNvSpPr>
          <p:nvPr/>
        </p:nvSpPr>
        <p:spPr bwMode="auto">
          <a:xfrm rot="16200000">
            <a:off x="5347495" y="3034507"/>
            <a:ext cx="1920875" cy="5148262"/>
          </a:xfrm>
          <a:prstGeom prst="roundRect">
            <a:avLst>
              <a:gd name="adj" fmla="val 9782"/>
            </a:avLst>
          </a:prstGeom>
          <a:noFill/>
          <a:ln w="76200" cmpd="tri" algn="ctr">
            <a:solidFill>
              <a:srgbClr val="FEB80A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4337050" y="2830513"/>
            <a:ext cx="4806950" cy="6286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This certificate is awarded to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7232650" y="5629275"/>
            <a:ext cx="857250" cy="211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 noChangeShapeType="1"/>
          </p:cNvSpPr>
          <p:nvPr/>
        </p:nvSpPr>
        <p:spPr bwMode="auto">
          <a:xfrm>
            <a:off x="4375150" y="5629275"/>
            <a:ext cx="2800350" cy="2095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Area Governor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32650" y="5629275"/>
            <a:ext cx="85725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75150" y="5629275"/>
            <a:ext cx="2757488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337050" y="6364288"/>
            <a:ext cx="2800350" cy="2238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Division Governor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79913" y="6364288"/>
            <a:ext cx="2757487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 noChangeShapeType="1"/>
          </p:cNvSpPr>
          <p:nvPr/>
        </p:nvSpPr>
        <p:spPr bwMode="auto">
          <a:xfrm>
            <a:off x="4337050" y="3459163"/>
            <a:ext cx="4806950" cy="7429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4F271C"/>
              </a:solidFill>
              <a:effectLst/>
              <a:latin typeface="Lucida Sans Typewriter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Sans Typewriter" pitchFamily="49" charset="0"/>
              </a:rPr>
              <a:t>____________________________________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 noChangeShapeType="1"/>
          </p:cNvSpPr>
          <p:nvPr/>
        </p:nvSpPr>
        <p:spPr bwMode="auto">
          <a:xfrm>
            <a:off x="4260850" y="714375"/>
            <a:ext cx="4883150" cy="2116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Second Place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Evaluation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Contest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Picture 12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285875"/>
            <a:ext cx="3943350" cy="3154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38600" y="3355975"/>
            <a:ext cx="1371600" cy="685800"/>
            <a:chOff x="109505523" y="109855567"/>
            <a:chExt cx="1371600" cy="685800"/>
          </a:xfrm>
        </p:grpSpPr>
        <p:sp>
          <p:nvSpPr>
            <p:cNvPr id="1038" name="Rectangle 14" hidden="1"/>
            <p:cNvSpPr>
              <a:spLocks noChangeArrowheads="1" noChangeShapeType="1"/>
            </p:cNvSpPr>
            <p:nvPr/>
          </p:nvSpPr>
          <p:spPr bwMode="auto">
            <a:xfrm>
              <a:off x="109505523" y="109855567"/>
              <a:ext cx="1371600" cy="6858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9" name="Picture 15" descr="&lt;EMPTY&gt;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850161" y="109855567"/>
              <a:ext cx="682323" cy="685800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 noChangeShapeType="1"/>
          </p:cNvSpPr>
          <p:nvPr/>
        </p:nvSpPr>
        <p:spPr bwMode="auto">
          <a:xfrm rot="16200000">
            <a:off x="5347495" y="3034507"/>
            <a:ext cx="1920875" cy="5148262"/>
          </a:xfrm>
          <a:prstGeom prst="roundRect">
            <a:avLst>
              <a:gd name="adj" fmla="val 9782"/>
            </a:avLst>
          </a:prstGeom>
          <a:noFill/>
          <a:ln w="76200" cmpd="tri" algn="ctr">
            <a:solidFill>
              <a:srgbClr val="FEB80A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4337050" y="2830513"/>
            <a:ext cx="4806950" cy="6286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This certificate is awarded to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7232650" y="5629275"/>
            <a:ext cx="857250" cy="211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 noChangeShapeType="1"/>
          </p:cNvSpPr>
          <p:nvPr/>
        </p:nvSpPr>
        <p:spPr bwMode="auto">
          <a:xfrm>
            <a:off x="4375150" y="5629275"/>
            <a:ext cx="2800350" cy="2095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Area Governor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32650" y="5629275"/>
            <a:ext cx="85725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75150" y="5629275"/>
            <a:ext cx="2757488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337050" y="6364288"/>
            <a:ext cx="2800350" cy="2238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Arial Narrow" pitchFamily="34" charset="0"/>
              </a:rPr>
              <a:t>Division Governor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79913" y="6364288"/>
            <a:ext cx="2757487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 noChangeShapeType="1"/>
          </p:cNvSpPr>
          <p:nvPr/>
        </p:nvSpPr>
        <p:spPr bwMode="auto">
          <a:xfrm>
            <a:off x="4337050" y="3459163"/>
            <a:ext cx="4806950" cy="7429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F271C"/>
              </a:solidFill>
              <a:effectLst/>
              <a:latin typeface="Lucida Sans Typewriter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Sans Typewriter" pitchFamily="49" charset="0"/>
              </a:rPr>
              <a:t>____________________________________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 noChangeShapeType="1"/>
          </p:cNvSpPr>
          <p:nvPr/>
        </p:nvSpPr>
        <p:spPr bwMode="auto">
          <a:xfrm>
            <a:off x="4260850" y="714375"/>
            <a:ext cx="4883150" cy="21161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Third Place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Evaluation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F271C"/>
                </a:solidFill>
                <a:effectLst/>
                <a:latin typeface="Lucida Console" pitchFamily="49" charset="0"/>
              </a:rPr>
              <a:t>Contest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Picture 12" descr="jaci-oval-logo-gold-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285875"/>
            <a:ext cx="3943350" cy="3154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38600" y="3355975"/>
            <a:ext cx="1371600" cy="685800"/>
            <a:chOff x="109505523" y="109855567"/>
            <a:chExt cx="1371600" cy="685800"/>
          </a:xfrm>
        </p:grpSpPr>
        <p:sp>
          <p:nvSpPr>
            <p:cNvPr id="1038" name="Rectangle 14" hidden="1"/>
            <p:cNvSpPr>
              <a:spLocks noChangeArrowheads="1" noChangeShapeType="1"/>
            </p:cNvSpPr>
            <p:nvPr/>
          </p:nvSpPr>
          <p:spPr bwMode="auto">
            <a:xfrm>
              <a:off x="109505523" y="109855567"/>
              <a:ext cx="1371600" cy="6858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9" name="Picture 15" descr="&lt;EMPTY&gt;"/>
            <p:cNvPicPr>
              <a:picLocks noChangeAspect="1" noChangeArrowheads="1" noChangeShapeType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850161" y="109855567"/>
              <a:ext cx="682323" cy="685800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GEICO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Jaci</dc:creator>
  <cp:lastModifiedBy>OMI</cp:lastModifiedBy>
  <cp:revision>10</cp:revision>
  <dcterms:created xsi:type="dcterms:W3CDTF">2011-01-29T00:10:28Z</dcterms:created>
  <dcterms:modified xsi:type="dcterms:W3CDTF">2011-02-22T19:57:42Z</dcterms:modified>
</cp:coreProperties>
</file>